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EC09-E172-47B2-9666-54B542EA563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F9EE-1999-417B-B58D-7B1A3E6D0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0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EC09-E172-47B2-9666-54B542EA563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F9EE-1999-417B-B58D-7B1A3E6D0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Корпоративная социальная ответственность</a:t>
            </a:r>
            <a:br>
              <a:rPr lang="ru-RU" sz="2800" smtClean="0"/>
            </a:br>
            <a:r>
              <a:rPr lang="ru-RU" sz="2800" smtClean="0"/>
              <a:t>и социальный аудит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Распределение «сигналов», </a:t>
            </a:r>
            <a:b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2010 – 2013 </a:t>
            </a:r>
            <a:r>
              <a:rPr lang="ru-RU" sz="18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(по данным ЕУСПб )  , %</a:t>
            </a:r>
            <a:endParaRPr lang="ru-RU" sz="1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Отражение КСО в отчетах </a:t>
            </a:r>
            <a:b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(по данным ЕУСПб )</a:t>
            </a:r>
            <a:endParaRPr lang="ru-RU" sz="2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Эволюция учета и отчетности 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сегодня развивается в двух направлениях: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Основные изменения ждут КСО 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 течении 5 лет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9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Основные модели КСО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Виды КСО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Международный стандарт GRI </a:t>
            </a:r>
            <a:r>
              <a:rPr lang="en-US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</a:t>
            </a: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Место </a:t>
            </a:r>
            <a:r>
              <a:rPr lang="en-US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GRI</a:t>
            </a: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в системе документов КСО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Социальный аудит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Страновые особенности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социального аудита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Глобальная экономическая система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как живой организм 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Наши интересы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Новая 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социально-экономическая парадигма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Биогеохимическое равновесие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Глобальный договор ООН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Корпоративная </a:t>
            </a:r>
            <a:b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социальная ответственность  (КСО)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Актуальный вопрос КСО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3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Базовые индикаторы КСО</a:t>
            </a:r>
            <a:endParaRPr lang="ru-RU" sz="2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Корпоративная социальная ответственность и социальный аудит</vt:lpstr>
      <vt:lpstr>Глобальная экономическая система как живой организм </vt:lpstr>
      <vt:lpstr>    Новая  социально-экономическая парадигма</vt:lpstr>
      <vt:lpstr>Биогеохимическое равновесие</vt:lpstr>
      <vt:lpstr>Презентация PowerPoint</vt:lpstr>
      <vt:lpstr>Глобальный договор ООН</vt:lpstr>
      <vt:lpstr>Корпоративная  социальная ответственность  (КСО)</vt:lpstr>
      <vt:lpstr>Актуальный вопрос КСО</vt:lpstr>
      <vt:lpstr>Базовые индикаторы КСО</vt:lpstr>
      <vt:lpstr>Распределение «сигналов»,  2010 – 2013 (по данным ЕУСПб )  , %</vt:lpstr>
      <vt:lpstr>Отражение КСО в отчетах  (по данным ЕУСПб )</vt:lpstr>
      <vt:lpstr>Эволюция учета и отчетности  сегодня развивается в двух направлениях:</vt:lpstr>
      <vt:lpstr>Основные изменения ждут КСО  в течении 5 лет</vt:lpstr>
      <vt:lpstr>Основные модели КСО</vt:lpstr>
      <vt:lpstr>Виды КСО</vt:lpstr>
      <vt:lpstr>Международный стандарт GRI G4</vt:lpstr>
      <vt:lpstr>Место GRI в системе документов КСО</vt:lpstr>
      <vt:lpstr>Социальный аудит</vt:lpstr>
      <vt:lpstr>Страновые особенности  социального аудита</vt:lpstr>
      <vt:lpstr>Наши интересы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социальная ответственность и социальный аудит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2015-10-22T16:32:03Z</dcterms:created>
  <dcterms:modified xsi:type="dcterms:W3CDTF">2015-10-22T16:32:03Z</dcterms:modified>
</cp:coreProperties>
</file>