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B39-5F4C-4767-A076-DA65549EDC88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ED50B-821A-4A21-9AD5-63C99044D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4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CB39-5F4C-4767-A076-DA65549EDC88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ED50B-821A-4A21-9AD5-63C99044D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accent6">
                    <a:lumMod val="75000"/>
                  </a:schemeClr>
                </a:solidFill>
              </a:rPr>
              <a:t>ВНУТРЕННИЙ КОНТРОЛЬ И ЕГО ЭЛЕМЕНТЫ</a:t>
            </a:r>
            <a:endParaRPr lang="ru-RU" alt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chemeClr val="accent6">
                    <a:lumMod val="75000"/>
                  </a:schemeClr>
                </a:solidFill>
              </a:rPr>
              <a:t>ЧТО ТАКОЕ ФИНАНСОВАЯ ЭКСПЕРТИЗА </a:t>
            </a:r>
            <a:r>
              <a:rPr lang="en-US" altLang="ru-RU" sz="2800" b="1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chemeClr val="accent6">
                    <a:lumMod val="75000"/>
                  </a:schemeClr>
                </a:solidFill>
              </a:rPr>
              <a:t>ДЛЯ КОГО ЭТО ВАЖНО </a:t>
            </a:r>
            <a:r>
              <a:rPr lang="en-US" altLang="ru-RU" sz="2800" b="1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chemeClr val="accent6">
                    <a:lumMod val="75000"/>
                  </a:schemeClr>
                </a:solidFill>
              </a:rPr>
              <a:t>ПОЧЕМУ ЭТО ЭФФЕКТИВНО </a:t>
            </a:r>
            <a:r>
              <a:rPr lang="en-US" altLang="ru-RU" sz="2800" b="1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2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chemeClr val="accent6">
                    <a:lumMod val="75000"/>
                  </a:schemeClr>
                </a:solidFill>
              </a:rPr>
              <a:t>КАК МЫ РАБОТАЕМ</a:t>
            </a:r>
            <a:r>
              <a:rPr lang="en-US" altLang="ru-RU" sz="2800" b="1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chemeClr val="accent6">
                    <a:lumMod val="75000"/>
                  </a:schemeClr>
                </a:solidFill>
              </a:rPr>
              <a:t>ПРИМЕРЫ ИЗ ЖИЗНИ</a:t>
            </a:r>
            <a:endParaRPr lang="ru-RU" alt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57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ВНУТРЕННИЙ КОНТРОЛЬ И ЕГО ЭЛЕМЕНТЫ</vt:lpstr>
      <vt:lpstr>ЧТО ТАКОЕ ФИНАНСОВАЯ ЭКСПЕРТИЗА ?</vt:lpstr>
      <vt:lpstr>ДЛЯ КОГО ЭТО ВАЖНО ?</vt:lpstr>
      <vt:lpstr>ПОЧЕМУ ЭТО ЭФФЕКТИВНО ?</vt:lpstr>
      <vt:lpstr>КАК МЫ РАБОТАЕМ ?</vt:lpstr>
      <vt:lpstr>ПРИМЕРЫ ИЗ ЖИЗНИ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Самоварова Ольга Владимировна</dc:creator>
  <cp:lastModifiedBy>Самоварова Ольга Владимировна</cp:lastModifiedBy>
  <cp:revision>1</cp:revision>
  <dcterms:created xsi:type="dcterms:W3CDTF">2015-10-22T21:51:31Z</dcterms:created>
  <dcterms:modified xsi:type="dcterms:W3CDTF">2015-10-22T21:51:31Z</dcterms:modified>
</cp:coreProperties>
</file>